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3" r:id="rId1"/>
  </p:sldMasterIdLst>
  <p:notesMasterIdLst>
    <p:notesMasterId r:id="rId14"/>
  </p:notesMasterIdLst>
  <p:sldIdLst>
    <p:sldId id="256" r:id="rId2"/>
    <p:sldId id="261" r:id="rId3"/>
    <p:sldId id="258" r:id="rId4"/>
    <p:sldId id="257" r:id="rId5"/>
    <p:sldId id="259" r:id="rId6"/>
    <p:sldId id="262" r:id="rId7"/>
    <p:sldId id="264" r:id="rId8"/>
    <p:sldId id="266" r:id="rId9"/>
    <p:sldId id="267" r:id="rId10"/>
    <p:sldId id="263" r:id="rId11"/>
    <p:sldId id="268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621"/>
  </p:normalViewPr>
  <p:slideViewPr>
    <p:cSldViewPr snapToGrid="0" snapToObjects="1">
      <p:cViewPr varScale="1">
        <p:scale>
          <a:sx n="113" d="100"/>
          <a:sy n="113" d="100"/>
        </p:scale>
        <p:origin x="17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10BFB-9DEC-F14C-A67C-249DF85373FF}" type="datetimeFigureOut">
              <a:rPr lang="en-US" smtClean="0"/>
              <a:t>4/30/17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00898-4583-8146-A58B-510F4ACD4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7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3EA768-CD05-0945-B879-0A20A8D46FD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  <p:sldLayoutId id="2147483915" r:id="rId12"/>
    <p:sldLayoutId id="2147483916" r:id="rId13"/>
    <p:sldLayoutId id="2147483917" r:id="rId14"/>
    <p:sldLayoutId id="2147483918" r:id="rId15"/>
    <p:sldLayoutId id="214748391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404534"/>
            <a:ext cx="8976823" cy="1646302"/>
          </a:xfrm>
        </p:spPr>
        <p:txBody>
          <a:bodyPr/>
          <a:lstStyle/>
          <a:p>
            <a:r>
              <a:rPr lang="en-US" smtClean="0"/>
              <a:t>Building evacuation strategy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Dali, </a:t>
            </a:r>
            <a:r>
              <a:rPr lang="en-US" dirty="0" err="1" smtClean="0"/>
              <a:t>Sonu</a:t>
            </a:r>
            <a:r>
              <a:rPr lang="en-US" dirty="0" smtClean="0"/>
              <a:t>, Tomas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0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algorithm, APSP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Benchmarked a tropical semi-ring APSP against Dijkstra</a:t>
            </a:r>
          </a:p>
          <a:p>
            <a:r>
              <a:rPr lang="en-US" dirty="0" smtClean="0"/>
              <a:t>Fastest parallel APSP implementation was even slower than serial Dijkstra</a:t>
            </a:r>
          </a:p>
          <a:p>
            <a:r>
              <a:rPr lang="en-US" dirty="0" smtClean="0"/>
              <a:t>Why? Complexity is asymptotically higher:</a:t>
            </a:r>
          </a:p>
          <a:p>
            <a:pPr lvl="1"/>
            <a:r>
              <a:rPr lang="en-US" dirty="0" smtClean="0"/>
              <a:t>APSP : N^3</a:t>
            </a:r>
          </a:p>
          <a:p>
            <a:pPr lvl="1"/>
            <a:r>
              <a:rPr lang="en-US" dirty="0" smtClean="0"/>
              <a:t>Dijkstra : </a:t>
            </a:r>
            <a:r>
              <a:rPr lang="en-US" dirty="0" err="1" smtClean="0"/>
              <a:t>CNlog</a:t>
            </a:r>
            <a:r>
              <a:rPr lang="en-US" dirty="0" smtClean="0"/>
              <a:t>(N) where C = #exits</a:t>
            </a:r>
          </a:p>
          <a:p>
            <a:r>
              <a:rPr lang="en-US" dirty="0" smtClean="0"/>
              <a:t>Could not parallelize recursive portion of APSP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1017" y="3497345"/>
            <a:ext cx="5040983" cy="3360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76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challenging part?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Enforcing constraints on edges for crossover of people was very tough</a:t>
            </a:r>
          </a:p>
          <a:p>
            <a:pPr lvl="1"/>
            <a:r>
              <a:rPr lang="en-US" dirty="0" smtClean="0"/>
              <a:t>Simulate real time position of everyone</a:t>
            </a:r>
          </a:p>
          <a:p>
            <a:pPr lvl="1"/>
            <a:r>
              <a:rPr lang="en-US" dirty="0" smtClean="0"/>
              <a:t>Exit congestion constraints cause crossovers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Simulated annealing was</a:t>
            </a:r>
          </a:p>
          <a:p>
            <a:endParaRPr lang="en-US" dirty="0"/>
          </a:p>
          <a:p>
            <a:r>
              <a:rPr lang="en-US" smtClean="0"/>
              <a:t>MPI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0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9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Evacuating a large multi-tier building efficiently is challenging</a:t>
            </a:r>
          </a:p>
          <a:p>
            <a:r>
              <a:rPr lang="en-US" dirty="0" smtClean="0"/>
              <a:t>Important to evacuate everyone ASAP</a:t>
            </a:r>
          </a:p>
          <a:p>
            <a:r>
              <a:rPr lang="en-US" dirty="0" smtClean="0"/>
              <a:t>Finding safe and effective evacuation method is vital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6126" y="2160589"/>
            <a:ext cx="1742858" cy="260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4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conversion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Convert a floor plan of a building to a graph</a:t>
            </a:r>
          </a:p>
          <a:p>
            <a:r>
              <a:rPr lang="en-US" dirty="0" smtClean="0"/>
              <a:t>Nodes represent different locations</a:t>
            </a:r>
          </a:p>
          <a:p>
            <a:pPr lvl="1"/>
            <a:r>
              <a:rPr lang="en-US" dirty="0" smtClean="0"/>
              <a:t>Either a door or an exit</a:t>
            </a:r>
          </a:p>
          <a:p>
            <a:pPr lvl="1"/>
            <a:r>
              <a:rPr lang="en-US" dirty="0" smtClean="0"/>
              <a:t>Assume people are located at nodes</a:t>
            </a:r>
          </a:p>
          <a:p>
            <a:r>
              <a:rPr lang="en-US" dirty="0" smtClean="0"/>
              <a:t>Edges represent distances between doors</a:t>
            </a:r>
          </a:p>
        </p:txBody>
      </p:sp>
    </p:spTree>
    <p:extLst>
      <p:ext uri="{BB962C8B-B14F-4D97-AF65-F5344CB8AC3E}">
        <p14:creationId xmlns:p14="http://schemas.microsoft.com/office/powerpoint/2010/main" val="203975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Floor plan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32" y="2678714"/>
            <a:ext cx="4409232" cy="32360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818" y="2678714"/>
            <a:ext cx="3568700" cy="3327400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4695929" y="4032928"/>
            <a:ext cx="1019525" cy="5275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5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with 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nearest exit for everyone</a:t>
            </a:r>
          </a:p>
          <a:p>
            <a:pPr lvl="1"/>
            <a:r>
              <a:rPr lang="en-US" dirty="0" smtClean="0"/>
              <a:t>Now there can be congestion at an exit</a:t>
            </a:r>
          </a:p>
          <a:p>
            <a:r>
              <a:rPr lang="en-US" dirty="0" smtClean="0"/>
              <a:t>Run simulated annealing until we find an optimal solution</a:t>
            </a:r>
          </a:p>
          <a:p>
            <a:pPr lvl="1"/>
            <a:r>
              <a:rPr lang="en-US" dirty="0" smtClean="0"/>
              <a:t>Cost function is sum of all distances but has a penalty for congestion</a:t>
            </a:r>
          </a:p>
          <a:p>
            <a:r>
              <a:rPr lang="en-US" dirty="0" smtClean="0"/>
              <a:t>Now simulated annealing has found the best exit assignment for everyone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92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Simulated annealing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1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Dijkstra in parallel for each exit</a:t>
            </a:r>
          </a:p>
          <a:p>
            <a:r>
              <a:rPr lang="en-US" dirty="0" smtClean="0"/>
              <a:t>Local optimization using simulated annealing</a:t>
            </a:r>
          </a:p>
          <a:p>
            <a:r>
              <a:rPr lang="en-US" dirty="0" smtClean="0"/>
              <a:t>MPI used to communicate between threads in simulated annealing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74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performance results with simulated annealing and MPI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4941" y="2160588"/>
            <a:ext cx="5822155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7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Evacuating 5000 people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9800" y="495284"/>
            <a:ext cx="4066141" cy="27107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3205" y="3731252"/>
            <a:ext cx="4072736" cy="27151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685231"/>
            <a:ext cx="6260554" cy="417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2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568</TotalTime>
  <Words>228</Words>
  <Application>Microsoft Macintosh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Trebuchet MS</vt:lpstr>
      <vt:lpstr>Wingdings 3</vt:lpstr>
      <vt:lpstr>Arial</vt:lpstr>
      <vt:lpstr>Facet</vt:lpstr>
      <vt:lpstr>Building evacuation strategy</vt:lpstr>
      <vt:lpstr>Motivation</vt:lpstr>
      <vt:lpstr>Problem conversion</vt:lpstr>
      <vt:lpstr>Floor plan</vt:lpstr>
      <vt:lpstr>Approach with Dijkstra’s algorithm</vt:lpstr>
      <vt:lpstr>Simulated annealing</vt:lpstr>
      <vt:lpstr>Parallelization</vt:lpstr>
      <vt:lpstr>Parallel performance results with simulated annealing and MPI</vt:lpstr>
      <vt:lpstr>Evacuating 5000 people</vt:lpstr>
      <vt:lpstr>Comparison algorithm, APSP</vt:lpstr>
      <vt:lpstr>Most challenging part?</vt:lpstr>
      <vt:lpstr>Summary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evacuation</dc:title>
  <dc:creator>Microsoft Office User</dc:creator>
  <cp:lastModifiedBy>Microsoft Office User</cp:lastModifiedBy>
  <cp:revision>18</cp:revision>
  <dcterms:created xsi:type="dcterms:W3CDTF">2017-04-30T16:18:27Z</dcterms:created>
  <dcterms:modified xsi:type="dcterms:W3CDTF">2017-05-01T01:47:00Z</dcterms:modified>
</cp:coreProperties>
</file>

<file path=docProps/thumbnail.jpeg>
</file>